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98" autoAdjust="0"/>
    <p:restoredTop sz="94684"/>
  </p:normalViewPr>
  <p:slideViewPr>
    <p:cSldViewPr snapToGrid="0" snapToObjects="1">
      <p:cViewPr varScale="1">
        <p:scale>
          <a:sx n="110" d="100"/>
          <a:sy n="110" d="100"/>
        </p:scale>
        <p:origin x="137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9/4/24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9/4/24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9/4/24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D3DAB-D5DC-5E4C-8FF3-0B71C487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250E63-F1A4-7DEB-E9EE-564683CEA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013" y="2347737"/>
            <a:ext cx="5583974" cy="193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531527-2029-4746-B3E4-BEDF69273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DF11B-9EE5-9140-9C2F-8E58C4F85F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868100"/>
            <a:ext cx="8229600" cy="5308863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All of our spirits are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soaring high.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Striving, thriving,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watch us fly.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76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E9316F-55BB-4F48-B460-81ECE699F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8FD0D-7E57-8D49-AF80-E32AFC7713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1802" y="532434"/>
            <a:ext cx="7864997" cy="564452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Red and rosy,</a:t>
            </a:r>
          </a:p>
          <a:p>
            <a:r>
              <a:rPr lang="en-US" dirty="0">
                <a:effectLst/>
                <a:latin typeface="Helvetica" pitchFamily="2" charset="0"/>
              </a:rPr>
              <a:t>on the nosey.</a:t>
            </a:r>
          </a:p>
          <a:p>
            <a:r>
              <a:rPr lang="en-US" dirty="0">
                <a:effectLst/>
                <a:latin typeface="Helvetica" pitchFamily="2" charset="0"/>
              </a:rPr>
              <a:t>Hale and hearty,</a:t>
            </a:r>
          </a:p>
          <a:p>
            <a:r>
              <a:rPr lang="en-US" dirty="0">
                <a:effectLst/>
                <a:latin typeface="Helvetica" pitchFamily="2" charset="0"/>
              </a:rPr>
              <a:t>ready for a party!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1535B1-72B0-843C-E6C4-D2281236D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5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C73946-D37E-EF2D-6B45-8F2EF5F4D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95BFF5-5877-164B-82FB-A0B82EA42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CA48B-072C-BA42-A315-6FECF7B666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707" y="444028"/>
            <a:ext cx="8461093" cy="5732936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spoken: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 </a:t>
            </a:r>
          </a:p>
        </p:txBody>
      </p:sp>
    </p:spTree>
    <p:extLst>
      <p:ext uri="{BB962C8B-B14F-4D97-AF65-F5344CB8AC3E}">
        <p14:creationId xmlns:p14="http://schemas.microsoft.com/office/powerpoint/2010/main" val="2840388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791249-1907-B7EF-E30A-1A01CD331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A87D35-BE6A-8E4E-ACEB-0D74AFA2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EA563-0F11-8A4E-AC83-72BE201357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666" y="444028"/>
            <a:ext cx="8351134" cy="5732936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</a:t>
            </a:r>
          </a:p>
        </p:txBody>
      </p:sp>
    </p:spTree>
    <p:extLst>
      <p:ext uri="{BB962C8B-B14F-4D97-AF65-F5344CB8AC3E}">
        <p14:creationId xmlns:p14="http://schemas.microsoft.com/office/powerpoint/2010/main" val="3604185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BF995D-73B3-A34F-920A-56B03A1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BD659-3637-FB45-A65C-257E04F37F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" y="1"/>
            <a:ext cx="5901159" cy="4838217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part 1: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 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524F6E1-936F-F8CC-5486-8B35174B6BF8}"/>
              </a:ext>
            </a:extLst>
          </p:cNvPr>
          <p:cNvSpPr txBox="1">
            <a:spLocks/>
          </p:cNvSpPr>
          <p:nvPr/>
        </p:nvSpPr>
        <p:spPr>
          <a:xfrm>
            <a:off x="4653022" y="1"/>
            <a:ext cx="4338577" cy="436365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part 2, sing (optional):</a:t>
            </a:r>
          </a:p>
          <a:p>
            <a:pPr algn="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AFCAB-B990-5ED2-16AD-63C71DDC4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620" y="3516340"/>
            <a:ext cx="3046306" cy="284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486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43310E-BB00-2F42-BF0C-C5E73B3FA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5FF9F-F462-4F4C-93C5-FC7FAC795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3620" y="444028"/>
            <a:ext cx="6759616" cy="5732936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</a:t>
            </a:r>
          </a:p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F2155E5-300E-80CD-6B38-B4CB3A42AD20}"/>
              </a:ext>
            </a:extLst>
          </p:cNvPr>
          <p:cNvSpPr txBox="1">
            <a:spLocks/>
          </p:cNvSpPr>
          <p:nvPr/>
        </p:nvSpPr>
        <p:spPr>
          <a:xfrm>
            <a:off x="3808070" y="444028"/>
            <a:ext cx="5162310" cy="588533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na.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latin typeface="Helvetica" pitchFamily="2" charset="0"/>
            </a:endParaRPr>
          </a:p>
          <a:p>
            <a:pPr algn="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E3954D-A082-A3F4-EEAD-CF4299EC7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620" y="3516340"/>
            <a:ext cx="3046306" cy="284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95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A99CD-485B-BC43-980F-4EE570EB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358EA-1D68-714A-A4F2-601176F3EF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4952" y="444029"/>
            <a:ext cx="4780344" cy="3618686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shout: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870E82F-7D16-0781-1A56-21D944392E1D}"/>
              </a:ext>
            </a:extLst>
          </p:cNvPr>
          <p:cNvSpPr txBox="1">
            <a:spLocks/>
          </p:cNvSpPr>
          <p:nvPr/>
        </p:nvSpPr>
        <p:spPr>
          <a:xfrm>
            <a:off x="4838218" y="444028"/>
            <a:ext cx="2662177" cy="298497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/>
              <a:buNone/>
              <a:defRPr sz="4000" kern="1200" baseline="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shout:</a:t>
            </a:r>
          </a:p>
          <a:p>
            <a:pPr algn="r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itchFamily="2" charset="0"/>
              </a:rPr>
              <a:t>Pink!</a:t>
            </a:r>
          </a:p>
          <a:p>
            <a:pPr algn="r"/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4E4D62-9180-6DCE-1DB7-CA74BE743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353" y="2072385"/>
            <a:ext cx="4595149" cy="428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3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8E3388-BC92-3E4B-B18E-DDE3B6B4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1B2D6-B6C1-3D4B-A2DD-A11A6660B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666" y="136525"/>
            <a:ext cx="8351134" cy="6040439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spoken: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 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6E4188-C7E9-8C0F-D5F5-F3672E204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65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EBDECA-BFC5-A4D3-8D1C-E630E4751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FBAD82-30A0-C44E-B1FE-0F8B9B575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A11BCF-E485-BE4E-BAFC-2CD35CDE38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80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41ADF7-5CCD-8F4E-9A31-15BD8E2E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1B2852-5FF4-F341-A25C-664298D080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05114"/>
            <a:ext cx="8229600" cy="5771850"/>
          </a:xfrm>
        </p:spPr>
        <p:txBody>
          <a:bodyPr/>
          <a:lstStyle/>
          <a:p>
            <a:pPr algn="ctr"/>
            <a:r>
              <a:rPr lang="en-US" sz="2000" i="1" dirty="0">
                <a:effectLst/>
                <a:latin typeface="Helvetica" pitchFamily="2" charset="0"/>
              </a:rPr>
              <a:t>sing: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We are flourishing.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Watch us bloom.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We’re the most excellent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in the room.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99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BD3328-F6CF-8E4E-B74A-1E65B64D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B0E3C-4ECE-594D-80D1-AC9DE2F71F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717630"/>
            <a:ext cx="8229600" cy="5459334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All of our spirits are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soaring high.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Striving, thriving,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watch us fly.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11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5D1B53-D868-B34C-A302-ED826CC12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9D607-33E8-F442-A24C-F7A12D6FF9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Red and rosy,</a:t>
            </a:r>
          </a:p>
          <a:p>
            <a:r>
              <a:rPr lang="en-US" dirty="0">
                <a:effectLst/>
                <a:latin typeface="Helvetica" pitchFamily="2" charset="0"/>
              </a:rPr>
              <a:t>on the nosey.</a:t>
            </a:r>
          </a:p>
          <a:p>
            <a:r>
              <a:rPr lang="en-US" dirty="0">
                <a:effectLst/>
                <a:latin typeface="Helvetica" pitchFamily="2" charset="0"/>
              </a:rPr>
              <a:t>Hale and hearty,</a:t>
            </a:r>
          </a:p>
          <a:p>
            <a:r>
              <a:rPr lang="en-US" dirty="0">
                <a:effectLst/>
                <a:latin typeface="Helvetica" pitchFamily="2" charset="0"/>
              </a:rPr>
              <a:t>ready for a party!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FA490D-883F-D84C-94C5-C6FEB76DD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160" y="2071868"/>
            <a:ext cx="4279133" cy="398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0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CD02AB6-88C3-6036-ADD1-9CAD69E2C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B2B065-2F96-2F47-912B-92CE92646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04878-EC39-064C-9A02-CCE2E3DB2C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3539" y="444028"/>
            <a:ext cx="8293261" cy="5732936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spoken: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3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E32648-CA9A-9124-27B2-38BA79700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117" y="2488557"/>
            <a:ext cx="3832176" cy="357266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43515D-22FF-474B-B06A-77249893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B047F-C99C-5F4D-8AB2-85BDB27DF1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0390" y="444028"/>
            <a:ext cx="8316410" cy="5732936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in the pink!</a:t>
            </a:r>
          </a:p>
          <a:p>
            <a:r>
              <a:rPr lang="en-US" dirty="0">
                <a:effectLst/>
                <a:latin typeface="Helvetica" pitchFamily="2" charset="0"/>
              </a:rPr>
              <a:t>What did you think?</a:t>
            </a:r>
          </a:p>
          <a:p>
            <a:r>
              <a:rPr lang="en-US" dirty="0">
                <a:effectLst/>
                <a:latin typeface="Helvetica" pitchFamily="2" charset="0"/>
              </a:rPr>
              <a:t>We’re in the P-I-N-K.</a:t>
            </a:r>
          </a:p>
          <a:p>
            <a:r>
              <a:rPr lang="en-US" dirty="0">
                <a:effectLst/>
                <a:latin typeface="Helvetica" pitchFamily="2" charset="0"/>
              </a:rPr>
              <a:t>Pink!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11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553D21-9CE4-E84D-ABED-DECB2DF3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D11768-ED46-CF48-AA7C-E994CD08E2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>
                <a:effectLst/>
                <a:latin typeface="Helvetica" pitchFamily="2" charset="0"/>
              </a:rPr>
              <a:t>sing: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We are flourishing.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Watch us bloom.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We’re the most excellent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in the room.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0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305</Words>
  <Application>Microsoft Macintosh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83</cp:revision>
  <dcterms:created xsi:type="dcterms:W3CDTF">2017-12-11T21:21:23Z</dcterms:created>
  <dcterms:modified xsi:type="dcterms:W3CDTF">2024-09-04T15:48:21Z</dcterms:modified>
</cp:coreProperties>
</file>